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1551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2022-10-29T15:17:09Z</dcterms:modified>
  <cp:revision>12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